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29538" cy="99679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6"/>
  </p:normalViewPr>
  <p:slideViewPr>
    <p:cSldViewPr snapToGrid="0" snapToObjects="1">
      <p:cViewPr varScale="1">
        <p:scale>
          <a:sx n="75" d="100"/>
          <a:sy n="75" d="100"/>
        </p:scale>
        <p:origin x="30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716" y="1631324"/>
            <a:ext cx="6570107" cy="3470310"/>
          </a:xfrm>
        </p:spPr>
        <p:txBody>
          <a:bodyPr anchor="b"/>
          <a:lstStyle>
            <a:lvl1pPr algn="ctr">
              <a:defRPr sz="507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6192" y="5235463"/>
            <a:ext cx="5797154" cy="2406604"/>
          </a:xfrm>
        </p:spPr>
        <p:txBody>
          <a:bodyPr/>
          <a:lstStyle>
            <a:lvl1pPr marL="0" indent="0" algn="ctr">
              <a:buNone/>
              <a:defRPr sz="2029"/>
            </a:lvl1pPr>
            <a:lvl2pPr marL="386471" indent="0" algn="ctr">
              <a:buNone/>
              <a:defRPr sz="1691"/>
            </a:lvl2pPr>
            <a:lvl3pPr marL="772942" indent="0" algn="ctr">
              <a:buNone/>
              <a:defRPr sz="1522"/>
            </a:lvl3pPr>
            <a:lvl4pPr marL="1159413" indent="0" algn="ctr">
              <a:buNone/>
              <a:defRPr sz="1352"/>
            </a:lvl4pPr>
            <a:lvl5pPr marL="1545885" indent="0" algn="ctr">
              <a:buNone/>
              <a:defRPr sz="1352"/>
            </a:lvl5pPr>
            <a:lvl6pPr marL="1932356" indent="0" algn="ctr">
              <a:buNone/>
              <a:defRPr sz="1352"/>
            </a:lvl6pPr>
            <a:lvl7pPr marL="2318827" indent="0" algn="ctr">
              <a:buNone/>
              <a:defRPr sz="1352"/>
            </a:lvl7pPr>
            <a:lvl8pPr marL="2705298" indent="0" algn="ctr">
              <a:buNone/>
              <a:defRPr sz="1352"/>
            </a:lvl8pPr>
            <a:lvl9pPr marL="3091769" indent="0" algn="ctr">
              <a:buNone/>
              <a:defRPr sz="1352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AB49-66C3-374E-99EE-8789FD2AEF8B}" type="datetimeFigureOut">
              <a:rPr lang="pt-BR" smtClean="0"/>
              <a:t>28/06/2022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D851-CF94-1B4C-AEFF-5BB79B53F0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143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AB49-66C3-374E-99EE-8789FD2AEF8B}" type="datetimeFigureOut">
              <a:rPr lang="pt-BR" smtClean="0"/>
              <a:t>28/06/2022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D851-CF94-1B4C-AEFF-5BB79B53F0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462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31451" y="530699"/>
            <a:ext cx="1666682" cy="844734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1406" y="530699"/>
            <a:ext cx="4903426" cy="844734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AB49-66C3-374E-99EE-8789FD2AEF8B}" type="datetimeFigureOut">
              <a:rPr lang="pt-BR" smtClean="0"/>
              <a:t>28/06/2022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D851-CF94-1B4C-AEFF-5BB79B53F0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32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AB49-66C3-374E-99EE-8789FD2AEF8B}" type="datetimeFigureOut">
              <a:rPr lang="pt-BR" smtClean="0"/>
              <a:t>28/06/2022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D851-CF94-1B4C-AEFF-5BB79B53F0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7103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0" y="2485059"/>
            <a:ext cx="6666727" cy="4146374"/>
          </a:xfrm>
        </p:spPr>
        <p:txBody>
          <a:bodyPr anchor="b"/>
          <a:lstStyle>
            <a:lvl1pPr>
              <a:defRPr sz="507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380" y="6670660"/>
            <a:ext cx="6666727" cy="2180480"/>
          </a:xfrm>
        </p:spPr>
        <p:txBody>
          <a:bodyPr/>
          <a:lstStyle>
            <a:lvl1pPr marL="0" indent="0">
              <a:buNone/>
              <a:defRPr sz="2029">
                <a:solidFill>
                  <a:schemeClr val="tx1"/>
                </a:solidFill>
              </a:defRPr>
            </a:lvl1pPr>
            <a:lvl2pPr marL="386471" indent="0">
              <a:buNone/>
              <a:defRPr sz="1691">
                <a:solidFill>
                  <a:schemeClr val="tx1">
                    <a:tint val="75000"/>
                  </a:schemeClr>
                </a:solidFill>
              </a:defRPr>
            </a:lvl2pPr>
            <a:lvl3pPr marL="772942" indent="0">
              <a:buNone/>
              <a:defRPr sz="1522">
                <a:solidFill>
                  <a:schemeClr val="tx1">
                    <a:tint val="75000"/>
                  </a:schemeClr>
                </a:solidFill>
              </a:defRPr>
            </a:lvl3pPr>
            <a:lvl4pPr marL="1159413" indent="0">
              <a:buNone/>
              <a:defRPr sz="1352">
                <a:solidFill>
                  <a:schemeClr val="tx1">
                    <a:tint val="75000"/>
                  </a:schemeClr>
                </a:solidFill>
              </a:defRPr>
            </a:lvl4pPr>
            <a:lvl5pPr marL="1545885" indent="0">
              <a:buNone/>
              <a:defRPr sz="1352">
                <a:solidFill>
                  <a:schemeClr val="tx1">
                    <a:tint val="75000"/>
                  </a:schemeClr>
                </a:solidFill>
              </a:defRPr>
            </a:lvl5pPr>
            <a:lvl6pPr marL="1932356" indent="0">
              <a:buNone/>
              <a:defRPr sz="1352">
                <a:solidFill>
                  <a:schemeClr val="tx1">
                    <a:tint val="75000"/>
                  </a:schemeClr>
                </a:solidFill>
              </a:defRPr>
            </a:lvl6pPr>
            <a:lvl7pPr marL="2318827" indent="0">
              <a:buNone/>
              <a:defRPr sz="1352">
                <a:solidFill>
                  <a:schemeClr val="tx1">
                    <a:tint val="75000"/>
                  </a:schemeClr>
                </a:solidFill>
              </a:defRPr>
            </a:lvl7pPr>
            <a:lvl8pPr marL="2705298" indent="0">
              <a:buNone/>
              <a:defRPr sz="1352">
                <a:solidFill>
                  <a:schemeClr val="tx1">
                    <a:tint val="75000"/>
                  </a:schemeClr>
                </a:solidFill>
              </a:defRPr>
            </a:lvl8pPr>
            <a:lvl9pPr marL="3091769" indent="0">
              <a:buNone/>
              <a:defRPr sz="13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AB49-66C3-374E-99EE-8789FD2AEF8B}" type="datetimeFigureOut">
              <a:rPr lang="pt-BR" smtClean="0"/>
              <a:t>28/06/2022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D851-CF94-1B4C-AEFF-5BB79B53F0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9524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406" y="2653495"/>
            <a:ext cx="3285054" cy="632454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13078" y="2653495"/>
            <a:ext cx="3285054" cy="632454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AB49-66C3-374E-99EE-8789FD2AEF8B}" type="datetimeFigureOut">
              <a:rPr lang="pt-BR" smtClean="0"/>
              <a:t>28/06/2022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D851-CF94-1B4C-AEFF-5BB79B53F0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90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412" y="530701"/>
            <a:ext cx="6666727" cy="192666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2414" y="2443524"/>
            <a:ext cx="3269956" cy="1197533"/>
          </a:xfrm>
        </p:spPr>
        <p:txBody>
          <a:bodyPr anchor="b"/>
          <a:lstStyle>
            <a:lvl1pPr marL="0" indent="0">
              <a:buNone/>
              <a:defRPr sz="2029" b="1"/>
            </a:lvl1pPr>
            <a:lvl2pPr marL="386471" indent="0">
              <a:buNone/>
              <a:defRPr sz="1691" b="1"/>
            </a:lvl2pPr>
            <a:lvl3pPr marL="772942" indent="0">
              <a:buNone/>
              <a:defRPr sz="1522" b="1"/>
            </a:lvl3pPr>
            <a:lvl4pPr marL="1159413" indent="0">
              <a:buNone/>
              <a:defRPr sz="1352" b="1"/>
            </a:lvl4pPr>
            <a:lvl5pPr marL="1545885" indent="0">
              <a:buNone/>
              <a:defRPr sz="1352" b="1"/>
            </a:lvl5pPr>
            <a:lvl6pPr marL="1932356" indent="0">
              <a:buNone/>
              <a:defRPr sz="1352" b="1"/>
            </a:lvl6pPr>
            <a:lvl7pPr marL="2318827" indent="0">
              <a:buNone/>
              <a:defRPr sz="1352" b="1"/>
            </a:lvl7pPr>
            <a:lvl8pPr marL="2705298" indent="0">
              <a:buNone/>
              <a:defRPr sz="1352" b="1"/>
            </a:lvl8pPr>
            <a:lvl9pPr marL="3091769" indent="0">
              <a:buNone/>
              <a:defRPr sz="135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414" y="3641057"/>
            <a:ext cx="3269956" cy="535544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13079" y="2443524"/>
            <a:ext cx="3286060" cy="1197533"/>
          </a:xfrm>
        </p:spPr>
        <p:txBody>
          <a:bodyPr anchor="b"/>
          <a:lstStyle>
            <a:lvl1pPr marL="0" indent="0">
              <a:buNone/>
              <a:defRPr sz="2029" b="1"/>
            </a:lvl1pPr>
            <a:lvl2pPr marL="386471" indent="0">
              <a:buNone/>
              <a:defRPr sz="1691" b="1"/>
            </a:lvl2pPr>
            <a:lvl3pPr marL="772942" indent="0">
              <a:buNone/>
              <a:defRPr sz="1522" b="1"/>
            </a:lvl3pPr>
            <a:lvl4pPr marL="1159413" indent="0">
              <a:buNone/>
              <a:defRPr sz="1352" b="1"/>
            </a:lvl4pPr>
            <a:lvl5pPr marL="1545885" indent="0">
              <a:buNone/>
              <a:defRPr sz="1352" b="1"/>
            </a:lvl5pPr>
            <a:lvl6pPr marL="1932356" indent="0">
              <a:buNone/>
              <a:defRPr sz="1352" b="1"/>
            </a:lvl6pPr>
            <a:lvl7pPr marL="2318827" indent="0">
              <a:buNone/>
              <a:defRPr sz="1352" b="1"/>
            </a:lvl7pPr>
            <a:lvl8pPr marL="2705298" indent="0">
              <a:buNone/>
              <a:defRPr sz="1352" b="1"/>
            </a:lvl8pPr>
            <a:lvl9pPr marL="3091769" indent="0">
              <a:buNone/>
              <a:defRPr sz="135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13079" y="3641057"/>
            <a:ext cx="3286060" cy="535544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AB49-66C3-374E-99EE-8789FD2AEF8B}" type="datetimeFigureOut">
              <a:rPr lang="pt-BR" smtClean="0"/>
              <a:t>28/06/2022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D851-CF94-1B4C-AEFF-5BB79B53F0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782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AB49-66C3-374E-99EE-8789FD2AEF8B}" type="datetimeFigureOut">
              <a:rPr lang="pt-BR" smtClean="0"/>
              <a:t>28/06/2022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D851-CF94-1B4C-AEFF-5BB79B53F0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316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AB49-66C3-374E-99EE-8789FD2AEF8B}" type="datetimeFigureOut">
              <a:rPr lang="pt-BR" smtClean="0"/>
              <a:t>28/06/2022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D851-CF94-1B4C-AEFF-5BB79B53F0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129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413" y="664528"/>
            <a:ext cx="2492977" cy="2325846"/>
          </a:xfrm>
        </p:spPr>
        <p:txBody>
          <a:bodyPr anchor="b"/>
          <a:lstStyle>
            <a:lvl1pPr>
              <a:defRPr sz="270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060" y="1435197"/>
            <a:ext cx="3913079" cy="7083679"/>
          </a:xfrm>
        </p:spPr>
        <p:txBody>
          <a:bodyPr/>
          <a:lstStyle>
            <a:lvl1pPr>
              <a:defRPr sz="2705"/>
            </a:lvl1pPr>
            <a:lvl2pPr>
              <a:defRPr sz="2367"/>
            </a:lvl2pPr>
            <a:lvl3pPr>
              <a:defRPr sz="2029"/>
            </a:lvl3pPr>
            <a:lvl4pPr>
              <a:defRPr sz="1691"/>
            </a:lvl4pPr>
            <a:lvl5pPr>
              <a:defRPr sz="1691"/>
            </a:lvl5pPr>
            <a:lvl6pPr>
              <a:defRPr sz="1691"/>
            </a:lvl6pPr>
            <a:lvl7pPr>
              <a:defRPr sz="1691"/>
            </a:lvl7pPr>
            <a:lvl8pPr>
              <a:defRPr sz="1691"/>
            </a:lvl8pPr>
            <a:lvl9pPr>
              <a:defRPr sz="1691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2413" y="2990374"/>
            <a:ext cx="2492977" cy="5540038"/>
          </a:xfrm>
        </p:spPr>
        <p:txBody>
          <a:bodyPr/>
          <a:lstStyle>
            <a:lvl1pPr marL="0" indent="0">
              <a:buNone/>
              <a:defRPr sz="1352"/>
            </a:lvl1pPr>
            <a:lvl2pPr marL="386471" indent="0">
              <a:buNone/>
              <a:defRPr sz="1183"/>
            </a:lvl2pPr>
            <a:lvl3pPr marL="772942" indent="0">
              <a:buNone/>
              <a:defRPr sz="1014"/>
            </a:lvl3pPr>
            <a:lvl4pPr marL="1159413" indent="0">
              <a:buNone/>
              <a:defRPr sz="845"/>
            </a:lvl4pPr>
            <a:lvl5pPr marL="1545885" indent="0">
              <a:buNone/>
              <a:defRPr sz="845"/>
            </a:lvl5pPr>
            <a:lvl6pPr marL="1932356" indent="0">
              <a:buNone/>
              <a:defRPr sz="845"/>
            </a:lvl6pPr>
            <a:lvl7pPr marL="2318827" indent="0">
              <a:buNone/>
              <a:defRPr sz="845"/>
            </a:lvl7pPr>
            <a:lvl8pPr marL="2705298" indent="0">
              <a:buNone/>
              <a:defRPr sz="845"/>
            </a:lvl8pPr>
            <a:lvl9pPr marL="3091769" indent="0">
              <a:buNone/>
              <a:defRPr sz="84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AB49-66C3-374E-99EE-8789FD2AEF8B}" type="datetimeFigureOut">
              <a:rPr lang="pt-BR" smtClean="0"/>
              <a:t>28/06/2022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D851-CF94-1B4C-AEFF-5BB79B53F0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975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413" y="664528"/>
            <a:ext cx="2492977" cy="2325846"/>
          </a:xfrm>
        </p:spPr>
        <p:txBody>
          <a:bodyPr anchor="b"/>
          <a:lstStyle>
            <a:lvl1pPr>
              <a:defRPr sz="270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86060" y="1435197"/>
            <a:ext cx="3913079" cy="7083679"/>
          </a:xfrm>
        </p:spPr>
        <p:txBody>
          <a:bodyPr anchor="t"/>
          <a:lstStyle>
            <a:lvl1pPr marL="0" indent="0">
              <a:buNone/>
              <a:defRPr sz="2705"/>
            </a:lvl1pPr>
            <a:lvl2pPr marL="386471" indent="0">
              <a:buNone/>
              <a:defRPr sz="2367"/>
            </a:lvl2pPr>
            <a:lvl3pPr marL="772942" indent="0">
              <a:buNone/>
              <a:defRPr sz="2029"/>
            </a:lvl3pPr>
            <a:lvl4pPr marL="1159413" indent="0">
              <a:buNone/>
              <a:defRPr sz="1691"/>
            </a:lvl4pPr>
            <a:lvl5pPr marL="1545885" indent="0">
              <a:buNone/>
              <a:defRPr sz="1691"/>
            </a:lvl5pPr>
            <a:lvl6pPr marL="1932356" indent="0">
              <a:buNone/>
              <a:defRPr sz="1691"/>
            </a:lvl6pPr>
            <a:lvl7pPr marL="2318827" indent="0">
              <a:buNone/>
              <a:defRPr sz="1691"/>
            </a:lvl7pPr>
            <a:lvl8pPr marL="2705298" indent="0">
              <a:buNone/>
              <a:defRPr sz="1691"/>
            </a:lvl8pPr>
            <a:lvl9pPr marL="3091769" indent="0">
              <a:buNone/>
              <a:defRPr sz="1691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2413" y="2990374"/>
            <a:ext cx="2492977" cy="5540038"/>
          </a:xfrm>
        </p:spPr>
        <p:txBody>
          <a:bodyPr/>
          <a:lstStyle>
            <a:lvl1pPr marL="0" indent="0">
              <a:buNone/>
              <a:defRPr sz="1352"/>
            </a:lvl1pPr>
            <a:lvl2pPr marL="386471" indent="0">
              <a:buNone/>
              <a:defRPr sz="1183"/>
            </a:lvl2pPr>
            <a:lvl3pPr marL="772942" indent="0">
              <a:buNone/>
              <a:defRPr sz="1014"/>
            </a:lvl3pPr>
            <a:lvl4pPr marL="1159413" indent="0">
              <a:buNone/>
              <a:defRPr sz="845"/>
            </a:lvl4pPr>
            <a:lvl5pPr marL="1545885" indent="0">
              <a:buNone/>
              <a:defRPr sz="845"/>
            </a:lvl5pPr>
            <a:lvl6pPr marL="1932356" indent="0">
              <a:buNone/>
              <a:defRPr sz="845"/>
            </a:lvl6pPr>
            <a:lvl7pPr marL="2318827" indent="0">
              <a:buNone/>
              <a:defRPr sz="845"/>
            </a:lvl7pPr>
            <a:lvl8pPr marL="2705298" indent="0">
              <a:buNone/>
              <a:defRPr sz="845"/>
            </a:lvl8pPr>
            <a:lvl9pPr marL="3091769" indent="0">
              <a:buNone/>
              <a:defRPr sz="84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AB49-66C3-374E-99EE-8789FD2AEF8B}" type="datetimeFigureOut">
              <a:rPr lang="pt-BR" smtClean="0"/>
              <a:t>28/06/2022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D851-CF94-1B4C-AEFF-5BB79B53F0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80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406" y="530701"/>
            <a:ext cx="6666727" cy="1926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406" y="2653495"/>
            <a:ext cx="6666727" cy="6324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1406" y="9238781"/>
            <a:ext cx="1739146" cy="5306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9AB49-66C3-374E-99EE-8789FD2AEF8B}" type="datetimeFigureOut">
              <a:rPr lang="pt-BR" smtClean="0"/>
              <a:t>28/06/2022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60410" y="9238781"/>
            <a:ext cx="2608719" cy="5306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58986" y="9238781"/>
            <a:ext cx="1739146" cy="5306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3D851-CF94-1B4C-AEFF-5BB79B53F0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23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2942" rtl="0" eaLnBrk="1" latinLnBrk="0" hangingPunct="1">
        <a:lnSpc>
          <a:spcPct val="90000"/>
        </a:lnSpc>
        <a:spcBef>
          <a:spcPct val="0"/>
        </a:spcBef>
        <a:buNone/>
        <a:defRPr sz="37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3236" indent="-193236" algn="l" defTabSz="772942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7" kern="1200">
          <a:solidFill>
            <a:schemeClr val="tx1"/>
          </a:solidFill>
          <a:latin typeface="+mn-lt"/>
          <a:ea typeface="+mn-ea"/>
          <a:cs typeface="+mn-cs"/>
        </a:defRPr>
      </a:lvl1pPr>
      <a:lvl2pPr marL="579707" indent="-193236" algn="l" defTabSz="77294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2029" kern="1200">
          <a:solidFill>
            <a:schemeClr val="tx1"/>
          </a:solidFill>
          <a:latin typeface="+mn-lt"/>
          <a:ea typeface="+mn-ea"/>
          <a:cs typeface="+mn-cs"/>
        </a:defRPr>
      </a:lvl2pPr>
      <a:lvl3pPr marL="966178" indent="-193236" algn="l" defTabSz="77294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691" kern="1200">
          <a:solidFill>
            <a:schemeClr val="tx1"/>
          </a:solidFill>
          <a:latin typeface="+mn-lt"/>
          <a:ea typeface="+mn-ea"/>
          <a:cs typeface="+mn-cs"/>
        </a:defRPr>
      </a:lvl3pPr>
      <a:lvl4pPr marL="1352649" indent="-193236" algn="l" defTabSz="77294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2" kern="1200">
          <a:solidFill>
            <a:schemeClr val="tx1"/>
          </a:solidFill>
          <a:latin typeface="+mn-lt"/>
          <a:ea typeface="+mn-ea"/>
          <a:cs typeface="+mn-cs"/>
        </a:defRPr>
      </a:lvl4pPr>
      <a:lvl5pPr marL="1739120" indent="-193236" algn="l" defTabSz="77294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2" kern="1200">
          <a:solidFill>
            <a:schemeClr val="tx1"/>
          </a:solidFill>
          <a:latin typeface="+mn-lt"/>
          <a:ea typeface="+mn-ea"/>
          <a:cs typeface="+mn-cs"/>
        </a:defRPr>
      </a:lvl5pPr>
      <a:lvl6pPr marL="2125591" indent="-193236" algn="l" defTabSz="77294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2" kern="1200">
          <a:solidFill>
            <a:schemeClr val="tx1"/>
          </a:solidFill>
          <a:latin typeface="+mn-lt"/>
          <a:ea typeface="+mn-ea"/>
          <a:cs typeface="+mn-cs"/>
        </a:defRPr>
      </a:lvl6pPr>
      <a:lvl7pPr marL="2512063" indent="-193236" algn="l" defTabSz="77294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2" kern="1200">
          <a:solidFill>
            <a:schemeClr val="tx1"/>
          </a:solidFill>
          <a:latin typeface="+mn-lt"/>
          <a:ea typeface="+mn-ea"/>
          <a:cs typeface="+mn-cs"/>
        </a:defRPr>
      </a:lvl7pPr>
      <a:lvl8pPr marL="2898534" indent="-193236" algn="l" defTabSz="77294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2" kern="1200">
          <a:solidFill>
            <a:schemeClr val="tx1"/>
          </a:solidFill>
          <a:latin typeface="+mn-lt"/>
          <a:ea typeface="+mn-ea"/>
          <a:cs typeface="+mn-cs"/>
        </a:defRPr>
      </a:lvl8pPr>
      <a:lvl9pPr marL="3285005" indent="-193236" algn="l" defTabSz="77294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2942" rtl="0" eaLnBrk="1" latinLnBrk="0" hangingPunct="1">
        <a:defRPr sz="1522" kern="1200">
          <a:solidFill>
            <a:schemeClr val="tx1"/>
          </a:solidFill>
          <a:latin typeface="+mn-lt"/>
          <a:ea typeface="+mn-ea"/>
          <a:cs typeface="+mn-cs"/>
        </a:defRPr>
      </a:lvl1pPr>
      <a:lvl2pPr marL="386471" algn="l" defTabSz="772942" rtl="0" eaLnBrk="1" latinLnBrk="0" hangingPunct="1">
        <a:defRPr sz="1522" kern="1200">
          <a:solidFill>
            <a:schemeClr val="tx1"/>
          </a:solidFill>
          <a:latin typeface="+mn-lt"/>
          <a:ea typeface="+mn-ea"/>
          <a:cs typeface="+mn-cs"/>
        </a:defRPr>
      </a:lvl2pPr>
      <a:lvl3pPr marL="772942" algn="l" defTabSz="772942" rtl="0" eaLnBrk="1" latinLnBrk="0" hangingPunct="1">
        <a:defRPr sz="1522" kern="1200">
          <a:solidFill>
            <a:schemeClr val="tx1"/>
          </a:solidFill>
          <a:latin typeface="+mn-lt"/>
          <a:ea typeface="+mn-ea"/>
          <a:cs typeface="+mn-cs"/>
        </a:defRPr>
      </a:lvl3pPr>
      <a:lvl4pPr marL="1159413" algn="l" defTabSz="772942" rtl="0" eaLnBrk="1" latinLnBrk="0" hangingPunct="1">
        <a:defRPr sz="1522" kern="1200">
          <a:solidFill>
            <a:schemeClr val="tx1"/>
          </a:solidFill>
          <a:latin typeface="+mn-lt"/>
          <a:ea typeface="+mn-ea"/>
          <a:cs typeface="+mn-cs"/>
        </a:defRPr>
      </a:lvl4pPr>
      <a:lvl5pPr marL="1545885" algn="l" defTabSz="772942" rtl="0" eaLnBrk="1" latinLnBrk="0" hangingPunct="1">
        <a:defRPr sz="1522" kern="1200">
          <a:solidFill>
            <a:schemeClr val="tx1"/>
          </a:solidFill>
          <a:latin typeface="+mn-lt"/>
          <a:ea typeface="+mn-ea"/>
          <a:cs typeface="+mn-cs"/>
        </a:defRPr>
      </a:lvl5pPr>
      <a:lvl6pPr marL="1932356" algn="l" defTabSz="772942" rtl="0" eaLnBrk="1" latinLnBrk="0" hangingPunct="1">
        <a:defRPr sz="1522" kern="1200">
          <a:solidFill>
            <a:schemeClr val="tx1"/>
          </a:solidFill>
          <a:latin typeface="+mn-lt"/>
          <a:ea typeface="+mn-ea"/>
          <a:cs typeface="+mn-cs"/>
        </a:defRPr>
      </a:lvl6pPr>
      <a:lvl7pPr marL="2318827" algn="l" defTabSz="772942" rtl="0" eaLnBrk="1" latinLnBrk="0" hangingPunct="1">
        <a:defRPr sz="1522" kern="1200">
          <a:solidFill>
            <a:schemeClr val="tx1"/>
          </a:solidFill>
          <a:latin typeface="+mn-lt"/>
          <a:ea typeface="+mn-ea"/>
          <a:cs typeface="+mn-cs"/>
        </a:defRPr>
      </a:lvl7pPr>
      <a:lvl8pPr marL="2705298" algn="l" defTabSz="772942" rtl="0" eaLnBrk="1" latinLnBrk="0" hangingPunct="1">
        <a:defRPr sz="1522" kern="1200">
          <a:solidFill>
            <a:schemeClr val="tx1"/>
          </a:solidFill>
          <a:latin typeface="+mn-lt"/>
          <a:ea typeface="+mn-ea"/>
          <a:cs typeface="+mn-cs"/>
        </a:defRPr>
      </a:lvl8pPr>
      <a:lvl9pPr marL="3091769" algn="l" defTabSz="772942" rtl="0" eaLnBrk="1" latinLnBrk="0" hangingPunct="1">
        <a:defRPr sz="15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essoa de camisa preta&#10;&#10;Descrição gerada automaticamente">
            <a:extLst>
              <a:ext uri="{FF2B5EF4-FFF2-40B4-BE49-F238E27FC236}">
                <a16:creationId xmlns:a16="http://schemas.microsoft.com/office/drawing/2014/main" id="{9E9F99F7-1991-B1E1-CC9D-AD0E213EBF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92" r="23612"/>
          <a:stretch/>
        </p:blipFill>
        <p:spPr>
          <a:xfrm>
            <a:off x="2404533" y="2994444"/>
            <a:ext cx="5315838" cy="670835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986B408-5AFE-B7A0-90B7-346975AE02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83" y="0"/>
            <a:ext cx="7720370" cy="996791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EAD6C8E-C443-5431-37A7-47B7B834D852}"/>
              </a:ext>
            </a:extLst>
          </p:cNvPr>
          <p:cNvSpPr txBox="1"/>
          <p:nvPr/>
        </p:nvSpPr>
        <p:spPr>
          <a:xfrm>
            <a:off x="8111067" y="4797690"/>
            <a:ext cx="3182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Coloque sua foto e</a:t>
            </a:r>
          </a:p>
          <a:p>
            <a:r>
              <a:rPr lang="pt-BR" dirty="0"/>
              <a:t>compartilhe nas redes sociais </a:t>
            </a:r>
            <a:r>
              <a:rPr lang="pt-BR" dirty="0">
                <a:sym typeface="Wingdings" pitchFamily="2" charset="2"/>
              </a:rPr>
              <a:t>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56977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9</Words>
  <Application>Microsoft Macintosh PowerPoint</Application>
  <PresentationFormat>Personalizar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Ramon Castro</dc:creator>
  <cp:lastModifiedBy>Ramon Castro</cp:lastModifiedBy>
  <cp:revision>2</cp:revision>
  <dcterms:created xsi:type="dcterms:W3CDTF">2022-06-28T18:40:17Z</dcterms:created>
  <dcterms:modified xsi:type="dcterms:W3CDTF">2022-06-28T18:44:53Z</dcterms:modified>
</cp:coreProperties>
</file>